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26" r:id="rId2"/>
    <p:sldId id="316" r:id="rId3"/>
    <p:sldId id="318" r:id="rId4"/>
    <p:sldId id="343" r:id="rId5"/>
    <p:sldId id="411" r:id="rId6"/>
    <p:sldId id="412" r:id="rId7"/>
    <p:sldId id="347" r:id="rId8"/>
    <p:sldId id="407" r:id="rId9"/>
    <p:sldId id="408" r:id="rId10"/>
    <p:sldId id="365" r:id="rId11"/>
    <p:sldId id="425" r:id="rId12"/>
    <p:sldId id="393" r:id="rId13"/>
    <p:sldId id="414" r:id="rId14"/>
    <p:sldId id="416" r:id="rId15"/>
    <p:sldId id="420" r:id="rId16"/>
    <p:sldId id="404" r:id="rId17"/>
    <p:sldId id="405" r:id="rId18"/>
    <p:sldId id="42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58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90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1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82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83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7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61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76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9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0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4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6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13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66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9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1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3: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Nouns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2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Since the nominative singular displays variations in response to the sigma, nouns are listed in three parts: 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so you always see exactly how this form appears.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so you can see the stem (everything before the ending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gender: the word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indicates that these nouns are neuter.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Examples of Vocabulary entries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αἷμα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ὄνομα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πνεῦμα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wind, breath, spirit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στόμα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24073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indicates the noun is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the neuter form of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definite article in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Greek. As with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nouns, the article must match its noun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definite article is the same as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definite article, but with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Law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applied.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οῖς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	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neuter definite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46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σῶμα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σῶμα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σωμάτ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-ατος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Sentence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 derive from collective feminine nouns, and so originally they were always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habit persists in ancient Greek in a strange way. Whenever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 is the subject of a sentence, the verb is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(even if the neuter subject is plural): 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ὸ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δείκνυσι....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shows…” 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ὰ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σώματα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δείκνυσι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....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bodies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show…”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3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DCC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αἷμα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γράμμα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ὄνομα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πνεῦμα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wind, breath, spirit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πρᾶγμα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thing; (pl.) circumstances, affairs, business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στόμα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σχῆμα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form, appearance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χρῆμα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thing, (pl.) money</a:t>
            </a:r>
          </a:p>
        </p:txBody>
      </p:sp>
    </p:spTree>
    <p:extLst>
      <p:ext uri="{BB962C8B-B14F-4D97-AF65-F5344CB8AC3E}">
        <p14:creationId xmlns:p14="http://schemas.microsoft.com/office/powerpoint/2010/main" val="35723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3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αἷμα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θέλημα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will, wish, desire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ὄνομα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πνεῦμα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wind, breath, spirit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ῥῆμα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word, saying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σπέρμα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seed, offspring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στόμα 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Core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αἷμα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ὄνομα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πνεῦμα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wind, breath, spirit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στόμα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-ατος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3: Neuter Nouns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learned the basics of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nouns in Greek.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we add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nouns, the final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NOUN indicates a person, place or thing.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noun, however, normally communicates THREE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Gender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nouns in this unit have been either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have used the same endings to indicate number and case.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part of the unit adds nouns that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Grammatically,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means that the noun is “neither”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Neuter Law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two rules apply to all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words in Greek.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singular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 be identical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 both end in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short -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1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Neuter Law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two rules apply to all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words in Greek. The nouns in this unit meet the requirements as follows: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singular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 no ending to the 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short 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20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–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–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Nominative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Genitive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Accusative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Third Declension Endings for neuter nouns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ending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ματ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very common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neuter nouns. 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one of the noun endings involves adding a sigma to the stem (dat. plu.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and that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recall that only a limited number of sounds may end a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word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(vowel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so the final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must drop off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since now there is no additional ending.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σωματ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	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(σωματ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σῶμα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σωματ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σῶμα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σωμάτ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σώμα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	σώματ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 -ατος τό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937</Words>
  <Application>Microsoft Office PowerPoint</Application>
  <PresentationFormat>On-screen Show (4:3)</PresentationFormat>
  <Paragraphs>169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Ancient Greek for Everyone: A New Digital Resource for Beginning Greek Unit 3 part 3:  Neuter Nouns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321</cp:revision>
  <dcterms:created xsi:type="dcterms:W3CDTF">2012-08-17T18:41:45Z</dcterms:created>
  <dcterms:modified xsi:type="dcterms:W3CDTF">2015-06-18T20:53:36Z</dcterms:modified>
</cp:coreProperties>
</file>